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"/>
  </p:notesMasterIdLst>
  <p:sldIdLst>
    <p:sldId id="277" r:id="rId2"/>
  </p:sldIdLst>
  <p:sldSz cx="10080625" cy="7559675"/>
  <p:notesSz cx="7559675" cy="10691813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Gothic" pitchFamily="49" charset="-128"/>
        <a:cs typeface="+mn-cs"/>
      </a:defRPr>
    </a:lvl1pPr>
    <a:lvl2pPr marL="742950" indent="-285750" algn="l" defTabSz="44926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Gothic" pitchFamily="49" charset="-128"/>
        <a:cs typeface="+mn-cs"/>
      </a:defRPr>
    </a:lvl2pPr>
    <a:lvl3pPr marL="1143000" indent="-228600" algn="l" defTabSz="44926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Gothic" pitchFamily="49" charset="-128"/>
        <a:cs typeface="+mn-cs"/>
      </a:defRPr>
    </a:lvl3pPr>
    <a:lvl4pPr marL="1600200" indent="-228600" algn="l" defTabSz="44926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Gothic" pitchFamily="49" charset="-128"/>
        <a:cs typeface="+mn-cs"/>
      </a:defRPr>
    </a:lvl4pPr>
    <a:lvl5pPr marL="2057400" indent="-228600" algn="l" defTabSz="44926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Gothic" pitchFamily="49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MS Gothic" pitchFamily="49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MS Gothic" pitchFamily="49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MS Gothic" pitchFamily="49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MS Gothic" pitchFamily="49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FF0066"/>
    <a:srgbClr val="FF3399"/>
    <a:srgbClr val="0000FF"/>
    <a:srgbClr val="CC9900"/>
    <a:srgbClr val="00FFFF"/>
    <a:srgbClr val="666699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-1560" y="-8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3525" cy="4006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noProof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hangingPunct="0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hangingPunct="0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hangingPunct="0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hangingPunct="0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fld id="{A6CEBC8F-B35B-4316-9F95-EB81EE81E4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63152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4A416-EF9F-427C-9815-C02FC79A64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68410D-D4B3-4662-8692-B2979B3C10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07137-AD8E-4D12-A296-0905F15FE3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7700" cy="4987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13338" y="1768475"/>
            <a:ext cx="4459287" cy="4987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1C7B20-B2B5-4425-AD12-806741B4EA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E61638-DC91-49BB-856D-A2BD9069DB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562A49-BD8B-4BA9-860B-141B82C249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540178-637F-4571-AB63-333E641979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887D38-7BEB-48E8-A5A7-494DE418F3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1F3F5B-65C6-4D3A-A48B-48932FD86C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701CCD-F85B-47E7-A387-B8492D067E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05675" y="301625"/>
            <a:ext cx="2266950" cy="64547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0037" cy="64547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1754E1-714E-4AE4-8986-AF9737260F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01625"/>
            <a:ext cx="9069387" cy="1260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69387" cy="4987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28224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503238" y="6886575"/>
            <a:ext cx="2346325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hangingPunct="0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448050" y="6886575"/>
            <a:ext cx="3194050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hangingPunct="0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27888" y="6886575"/>
            <a:ext cx="2346325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hangingPunct="0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fld id="{959FDC5E-E9A7-488D-86CE-F3EFFA3654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MS Gothic" charset="0"/>
          <a:cs typeface="MS Gothic" charset="0"/>
        </a:defRPr>
      </a:lvl2pPr>
      <a:lvl3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MS Gothic" charset="0"/>
          <a:cs typeface="MS Gothic" charset="0"/>
        </a:defRPr>
      </a:lvl3pPr>
      <a:lvl4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MS Gothic" charset="0"/>
          <a:cs typeface="MS Gothic" charset="0"/>
        </a:defRPr>
      </a:lvl4pPr>
      <a:lvl5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MS Gothic" charset="0"/>
          <a:cs typeface="MS Gothic" charset="0"/>
        </a:defRPr>
      </a:lvl5pPr>
      <a:lvl6pPr marL="25146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S Gothic" charset="0"/>
          <a:cs typeface="MS Gothic" charset="0"/>
        </a:defRPr>
      </a:lvl6pPr>
      <a:lvl7pPr marL="29718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S Gothic" charset="0"/>
          <a:cs typeface="MS Gothic" charset="0"/>
        </a:defRPr>
      </a:lvl7pPr>
      <a:lvl8pPr marL="3429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S Gothic" charset="0"/>
          <a:cs typeface="MS Gothic" charset="0"/>
        </a:defRPr>
      </a:lvl8pPr>
      <a:lvl9pPr marL="3886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S Gothic" charset="0"/>
          <a:cs typeface="MS Gothic" charset="0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8" charset="0"/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8" charset="0"/>
        <a:buChar char="–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8" charset="0"/>
        <a:buChar char="•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8" charset="0"/>
        <a:buChar char="–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hyperlink" Target="http://www.clker.com/cliparts/3/7/5/6/11949861182029597463an_apple_01.svg.med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1" descr="slide0022_background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1113" y="0"/>
            <a:ext cx="10091738" cy="755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Рисунок 3" descr="jablok95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68375" y="0"/>
            <a:ext cx="1825625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19" descr="http://www.clker.com/cliparts/3/7/5/6/11949861182029597463an_apple_01.svg.med.png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54375" y="1851025"/>
            <a:ext cx="357188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19" descr="http://www.clker.com/cliparts/3/7/5/6/11949861182029597463an_apple_01.svg.med.png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2563" y="1636713"/>
            <a:ext cx="357187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19" descr="http://www.clker.com/cliparts/3/7/5/6/11949861182029597463an_apple_01.svg.med.png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25625" y="1350963"/>
            <a:ext cx="357188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5025913"/>
              </p:ext>
            </p:extLst>
          </p:nvPr>
        </p:nvGraphicFramePr>
        <p:xfrm>
          <a:off x="4630701" y="708025"/>
          <a:ext cx="5214974" cy="4845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8826"/>
                <a:gridCol w="428628"/>
                <a:gridCol w="428628"/>
                <a:gridCol w="2428892"/>
              </a:tblGrid>
              <a:tr h="43883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3883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38834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3883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3883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3883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3883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38834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3883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38834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3883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7469188" y="1208088"/>
            <a:ext cx="10919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err="1" smtClean="0">
                <a:solidFill>
                  <a:srgbClr val="FF0000"/>
                </a:solidFill>
              </a:rPr>
              <a:t>ун</a:t>
            </a:r>
            <a:r>
              <a:rPr lang="ru-RU" sz="2400" b="1" dirty="0" err="1" smtClean="0">
                <a:solidFill>
                  <a:srgbClr val="0000FF"/>
                </a:solidFill>
              </a:rPr>
              <a:t>бер</a:t>
            </a:r>
            <a:endParaRPr lang="ru-RU" sz="2400" b="1" dirty="0"/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7469188" y="4279900"/>
            <a:ext cx="13548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t-RU" sz="2400" b="1" dirty="0" smtClean="0">
                <a:solidFill>
                  <a:srgbClr val="FF0000"/>
                </a:solidFill>
              </a:rPr>
              <a:t>ун</a:t>
            </a:r>
            <a:r>
              <a:rPr lang="tt-RU" sz="2400" b="1" dirty="0" smtClean="0">
                <a:solidFill>
                  <a:srgbClr val="0000FF"/>
                </a:solidFill>
              </a:rPr>
              <a:t>сигез</a:t>
            </a:r>
            <a:endParaRPr lang="ru-RU" sz="2400" b="1" dirty="0"/>
          </a:p>
        </p:txBody>
      </p:sp>
      <p:pic>
        <p:nvPicPr>
          <p:cNvPr id="12" name="Рисунок 19" descr="http://www.clker.com/cliparts/3/7/5/6/11949861182029597463an_apple_01.svg.med.png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397000" y="1350963"/>
            <a:ext cx="357188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9" descr="http://www.clker.com/cliparts/3/7/5/6/11949861182029597463an_apple_01.svg.med.png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39938" y="1922463"/>
            <a:ext cx="357187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9" descr="http://www.clker.com/cliparts/3/7/5/6/11949861182029597463an_apple_01.svg.med.png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54188" y="1708150"/>
            <a:ext cx="357187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9" descr="http://www.clker.com/cliparts/3/7/5/6/11949861182029597463an_apple_01.svg.med.png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6875" y="1993900"/>
            <a:ext cx="357188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9" descr="http://www.clker.com/cliparts/3/7/5/6/11949861182029597463an_apple_01.svg.med.png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11500" y="1422400"/>
            <a:ext cx="357188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9" descr="http://www.clker.com/cliparts/3/7/5/6/11949861182029597463an_apple_01.svg.med.png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68375" y="1493838"/>
            <a:ext cx="357188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Рисунок 19" descr="http://www.clker.com/cliparts/3/7/5/6/11949861182029597463an_apple_01.svg.med.png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397125" y="1779588"/>
            <a:ext cx="357188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Рисунок 19" descr="http://www.clker.com/cliparts/3/7/5/6/11949861182029597463an_apple_01.svg.med.png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682750" y="2065338"/>
            <a:ext cx="357188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Рисунок 19" descr="http://www.clker.com/cliparts/3/7/5/6/11949861182029597463an_apple_01.svg.med.png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25750" y="1636713"/>
            <a:ext cx="357188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Рисунок 19" descr="http://www.clker.com/cliparts/3/7/5/6/11949861182029597463an_apple_01.svg.med.png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8313" y="1422400"/>
            <a:ext cx="357187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Рисунок 19" descr="http://www.clker.com/cliparts/3/7/5/6/11949861182029597463an_apple_01.svg.med.png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97188" y="1993900"/>
            <a:ext cx="357187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Рисунок 19" descr="http://www.clker.com/cliparts/3/7/5/6/11949861182029597463an_apple_01.svg.med.png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4063" y="1779588"/>
            <a:ext cx="357187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Рисунок 19" descr="http://www.clker.com/cliparts/3/7/5/6/11949861182029597463an_apple_01.svg.med.png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11250" y="2065338"/>
            <a:ext cx="357188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Рисунок 19" descr="http://www.clker.com/cliparts/3/7/5/6/11949861182029597463an_apple_01.svg.med.png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325563" y="1779588"/>
            <a:ext cx="357187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Рисунок 19" descr="http://www.clker.com/cliparts/3/7/5/6/11949861182029597463an_apple_01.svg.med.png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40000" y="1422400"/>
            <a:ext cx="357188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Рисунок 19" descr="http://www.clker.com/cliparts/3/7/5/6/11949861182029597463an_apple_01.svg.med.png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82813" y="1493838"/>
            <a:ext cx="357187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27" name="TextBox 71"/>
          <p:cNvSpPr txBox="1">
            <a:spLocks noChangeArrowheads="1"/>
          </p:cNvSpPr>
          <p:nvPr/>
        </p:nvSpPr>
        <p:spPr bwMode="auto">
          <a:xfrm>
            <a:off x="6485165" y="523359"/>
            <a:ext cx="55496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err="1" smtClean="0"/>
              <a:t>Ди</a:t>
            </a:r>
            <a:endParaRPr lang="ru-RU" b="1" dirty="0" smtClean="0"/>
          </a:p>
          <a:p>
            <a:r>
              <a:rPr lang="ru-RU" b="1" dirty="0" err="1" smtClean="0"/>
              <a:t>стә</a:t>
            </a:r>
            <a:endParaRPr lang="ru-RU" b="1" dirty="0"/>
          </a:p>
        </p:txBody>
      </p:sp>
      <p:sp>
        <p:nvSpPr>
          <p:cNvPr id="10328" name="TextBox 72"/>
          <p:cNvSpPr txBox="1">
            <a:spLocks noChangeArrowheads="1"/>
          </p:cNvSpPr>
          <p:nvPr/>
        </p:nvSpPr>
        <p:spPr bwMode="auto">
          <a:xfrm>
            <a:off x="6969125" y="708025"/>
            <a:ext cx="84991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err="1" smtClean="0"/>
              <a:t>Бер</a:t>
            </a:r>
            <a:r>
              <a:rPr lang="ru-RU" sz="2400" b="1" dirty="0" smtClean="0"/>
              <a:t>.</a:t>
            </a:r>
            <a:endParaRPr lang="ru-RU" sz="2400" b="1" dirty="0"/>
          </a:p>
        </p:txBody>
      </p:sp>
      <p:sp>
        <p:nvSpPr>
          <p:cNvPr id="42" name="TextBox 41"/>
          <p:cNvSpPr txBox="1">
            <a:spLocks noChangeArrowheads="1"/>
          </p:cNvSpPr>
          <p:nvPr/>
        </p:nvSpPr>
        <p:spPr bwMode="auto">
          <a:xfrm>
            <a:off x="4683125" y="1208088"/>
            <a:ext cx="17240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dirty="0"/>
              <a:t>10 + 1 = 11</a:t>
            </a:r>
            <a:endParaRPr lang="ru-RU" sz="2400" b="1" dirty="0"/>
          </a:p>
        </p:txBody>
      </p:sp>
      <p:sp>
        <p:nvSpPr>
          <p:cNvPr id="10330" name="TextBox 94"/>
          <p:cNvSpPr txBox="1">
            <a:spLocks noChangeArrowheads="1"/>
          </p:cNvSpPr>
          <p:nvPr/>
        </p:nvSpPr>
        <p:spPr bwMode="auto">
          <a:xfrm>
            <a:off x="6611938" y="1208088"/>
            <a:ext cx="3556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/>
              <a:t>1</a:t>
            </a:r>
            <a:endParaRPr lang="ru-RU" sz="2400" b="1"/>
          </a:p>
        </p:txBody>
      </p:sp>
      <p:sp>
        <p:nvSpPr>
          <p:cNvPr id="10331" name="TextBox 95"/>
          <p:cNvSpPr txBox="1">
            <a:spLocks noChangeArrowheads="1"/>
          </p:cNvSpPr>
          <p:nvPr/>
        </p:nvSpPr>
        <p:spPr bwMode="auto">
          <a:xfrm>
            <a:off x="6611938" y="1636713"/>
            <a:ext cx="3556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/>
              <a:t>1</a:t>
            </a:r>
            <a:endParaRPr lang="ru-RU" sz="2400" b="1"/>
          </a:p>
        </p:txBody>
      </p:sp>
      <p:sp>
        <p:nvSpPr>
          <p:cNvPr id="10332" name="TextBox 96"/>
          <p:cNvSpPr txBox="1">
            <a:spLocks noChangeArrowheads="1"/>
          </p:cNvSpPr>
          <p:nvPr/>
        </p:nvSpPr>
        <p:spPr bwMode="auto">
          <a:xfrm>
            <a:off x="6611938" y="2136775"/>
            <a:ext cx="355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/>
              <a:t>1</a:t>
            </a:r>
            <a:endParaRPr lang="ru-RU" sz="2400" b="1"/>
          </a:p>
        </p:txBody>
      </p:sp>
      <p:sp>
        <p:nvSpPr>
          <p:cNvPr id="10333" name="TextBox 97"/>
          <p:cNvSpPr txBox="1">
            <a:spLocks noChangeArrowheads="1"/>
          </p:cNvSpPr>
          <p:nvPr/>
        </p:nvSpPr>
        <p:spPr bwMode="auto">
          <a:xfrm>
            <a:off x="6611938" y="2565400"/>
            <a:ext cx="355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/>
              <a:t>1</a:t>
            </a:r>
            <a:endParaRPr lang="ru-RU" sz="2400" b="1"/>
          </a:p>
        </p:txBody>
      </p:sp>
      <p:sp>
        <p:nvSpPr>
          <p:cNvPr id="10334" name="TextBox 98"/>
          <p:cNvSpPr txBox="1">
            <a:spLocks noChangeArrowheads="1"/>
          </p:cNvSpPr>
          <p:nvPr/>
        </p:nvSpPr>
        <p:spPr bwMode="auto">
          <a:xfrm>
            <a:off x="6611938" y="2994025"/>
            <a:ext cx="355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/>
              <a:t>1</a:t>
            </a:r>
            <a:endParaRPr lang="ru-RU" sz="2400" b="1"/>
          </a:p>
        </p:txBody>
      </p:sp>
      <p:sp>
        <p:nvSpPr>
          <p:cNvPr id="10335" name="TextBox 99"/>
          <p:cNvSpPr txBox="1">
            <a:spLocks noChangeArrowheads="1"/>
          </p:cNvSpPr>
          <p:nvPr/>
        </p:nvSpPr>
        <p:spPr bwMode="auto">
          <a:xfrm>
            <a:off x="6611938" y="3422650"/>
            <a:ext cx="355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/>
              <a:t>1</a:t>
            </a:r>
            <a:endParaRPr lang="ru-RU" sz="2400" b="1"/>
          </a:p>
        </p:txBody>
      </p:sp>
      <p:sp>
        <p:nvSpPr>
          <p:cNvPr id="10336" name="TextBox 100"/>
          <p:cNvSpPr txBox="1">
            <a:spLocks noChangeArrowheads="1"/>
          </p:cNvSpPr>
          <p:nvPr/>
        </p:nvSpPr>
        <p:spPr bwMode="auto">
          <a:xfrm>
            <a:off x="6611938" y="3851275"/>
            <a:ext cx="355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/>
              <a:t>1</a:t>
            </a:r>
            <a:endParaRPr lang="ru-RU" sz="2400" b="1"/>
          </a:p>
        </p:txBody>
      </p:sp>
      <p:sp>
        <p:nvSpPr>
          <p:cNvPr id="10337" name="TextBox 101"/>
          <p:cNvSpPr txBox="1">
            <a:spLocks noChangeArrowheads="1"/>
          </p:cNvSpPr>
          <p:nvPr/>
        </p:nvSpPr>
        <p:spPr bwMode="auto">
          <a:xfrm>
            <a:off x="6611938" y="4279900"/>
            <a:ext cx="355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/>
              <a:t>1</a:t>
            </a:r>
            <a:endParaRPr lang="ru-RU" sz="2400" b="1"/>
          </a:p>
        </p:txBody>
      </p:sp>
      <p:sp>
        <p:nvSpPr>
          <p:cNvPr id="10338" name="TextBox 102"/>
          <p:cNvSpPr txBox="1">
            <a:spLocks noChangeArrowheads="1"/>
          </p:cNvSpPr>
          <p:nvPr/>
        </p:nvSpPr>
        <p:spPr bwMode="auto">
          <a:xfrm>
            <a:off x="6611938" y="4708525"/>
            <a:ext cx="355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/>
              <a:t>1</a:t>
            </a:r>
            <a:endParaRPr lang="ru-RU" sz="2400" b="1"/>
          </a:p>
        </p:txBody>
      </p:sp>
      <p:sp>
        <p:nvSpPr>
          <p:cNvPr id="10339" name="TextBox 103"/>
          <p:cNvSpPr txBox="1">
            <a:spLocks noChangeArrowheads="1"/>
          </p:cNvSpPr>
          <p:nvPr/>
        </p:nvSpPr>
        <p:spPr bwMode="auto">
          <a:xfrm>
            <a:off x="6611938" y="5137150"/>
            <a:ext cx="355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/>
              <a:t>2</a:t>
            </a:r>
            <a:endParaRPr lang="ru-RU" sz="2400" b="1"/>
          </a:p>
        </p:txBody>
      </p:sp>
      <p:sp>
        <p:nvSpPr>
          <p:cNvPr id="10340" name="TextBox 104"/>
          <p:cNvSpPr txBox="1">
            <a:spLocks noChangeArrowheads="1"/>
          </p:cNvSpPr>
          <p:nvPr/>
        </p:nvSpPr>
        <p:spPr bwMode="auto">
          <a:xfrm>
            <a:off x="6969125" y="1208088"/>
            <a:ext cx="3556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/>
              <a:t>1</a:t>
            </a:r>
            <a:endParaRPr lang="ru-RU" sz="2400" b="1"/>
          </a:p>
        </p:txBody>
      </p:sp>
      <p:sp>
        <p:nvSpPr>
          <p:cNvPr id="10341" name="TextBox 105"/>
          <p:cNvSpPr txBox="1">
            <a:spLocks noChangeArrowheads="1"/>
          </p:cNvSpPr>
          <p:nvPr/>
        </p:nvSpPr>
        <p:spPr bwMode="auto">
          <a:xfrm>
            <a:off x="6969125" y="1636713"/>
            <a:ext cx="3556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/>
              <a:t>2</a:t>
            </a:r>
            <a:endParaRPr lang="ru-RU" sz="2400" b="1"/>
          </a:p>
        </p:txBody>
      </p:sp>
      <p:sp>
        <p:nvSpPr>
          <p:cNvPr id="10342" name="TextBox 106"/>
          <p:cNvSpPr txBox="1">
            <a:spLocks noChangeArrowheads="1"/>
          </p:cNvSpPr>
          <p:nvPr/>
        </p:nvSpPr>
        <p:spPr bwMode="auto">
          <a:xfrm>
            <a:off x="6969125" y="2136775"/>
            <a:ext cx="355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/>
              <a:t>3</a:t>
            </a:r>
            <a:endParaRPr lang="ru-RU" sz="2400" b="1"/>
          </a:p>
        </p:txBody>
      </p:sp>
      <p:sp>
        <p:nvSpPr>
          <p:cNvPr id="10343" name="TextBox 107"/>
          <p:cNvSpPr txBox="1">
            <a:spLocks noChangeArrowheads="1"/>
          </p:cNvSpPr>
          <p:nvPr/>
        </p:nvSpPr>
        <p:spPr bwMode="auto">
          <a:xfrm>
            <a:off x="6969125" y="2565400"/>
            <a:ext cx="355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/>
              <a:t>4</a:t>
            </a:r>
            <a:endParaRPr lang="ru-RU" sz="2400" b="1"/>
          </a:p>
        </p:txBody>
      </p:sp>
      <p:sp>
        <p:nvSpPr>
          <p:cNvPr id="10344" name="TextBox 108"/>
          <p:cNvSpPr txBox="1">
            <a:spLocks noChangeArrowheads="1"/>
          </p:cNvSpPr>
          <p:nvPr/>
        </p:nvSpPr>
        <p:spPr bwMode="auto">
          <a:xfrm>
            <a:off x="6969125" y="2994025"/>
            <a:ext cx="355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/>
              <a:t>5</a:t>
            </a:r>
            <a:endParaRPr lang="ru-RU" sz="2400" b="1"/>
          </a:p>
        </p:txBody>
      </p:sp>
      <p:sp>
        <p:nvSpPr>
          <p:cNvPr id="10345" name="TextBox 109"/>
          <p:cNvSpPr txBox="1">
            <a:spLocks noChangeArrowheads="1"/>
          </p:cNvSpPr>
          <p:nvPr/>
        </p:nvSpPr>
        <p:spPr bwMode="auto">
          <a:xfrm>
            <a:off x="6969125" y="3422650"/>
            <a:ext cx="355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/>
              <a:t>6</a:t>
            </a:r>
            <a:endParaRPr lang="ru-RU" sz="2400" b="1"/>
          </a:p>
        </p:txBody>
      </p:sp>
      <p:sp>
        <p:nvSpPr>
          <p:cNvPr id="10346" name="TextBox 110"/>
          <p:cNvSpPr txBox="1">
            <a:spLocks noChangeArrowheads="1"/>
          </p:cNvSpPr>
          <p:nvPr/>
        </p:nvSpPr>
        <p:spPr bwMode="auto">
          <a:xfrm>
            <a:off x="6969125" y="3851275"/>
            <a:ext cx="355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/>
              <a:t>7</a:t>
            </a:r>
            <a:endParaRPr lang="ru-RU" sz="2400" b="1"/>
          </a:p>
        </p:txBody>
      </p:sp>
      <p:sp>
        <p:nvSpPr>
          <p:cNvPr id="10347" name="TextBox 111"/>
          <p:cNvSpPr txBox="1">
            <a:spLocks noChangeArrowheads="1"/>
          </p:cNvSpPr>
          <p:nvPr/>
        </p:nvSpPr>
        <p:spPr bwMode="auto">
          <a:xfrm>
            <a:off x="6969125" y="4279900"/>
            <a:ext cx="355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/>
              <a:t>8</a:t>
            </a:r>
            <a:endParaRPr lang="ru-RU" sz="2400" b="1"/>
          </a:p>
        </p:txBody>
      </p:sp>
      <p:sp>
        <p:nvSpPr>
          <p:cNvPr id="10348" name="TextBox 112"/>
          <p:cNvSpPr txBox="1">
            <a:spLocks noChangeArrowheads="1"/>
          </p:cNvSpPr>
          <p:nvPr/>
        </p:nvSpPr>
        <p:spPr bwMode="auto">
          <a:xfrm>
            <a:off x="6969125" y="4708525"/>
            <a:ext cx="355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/>
              <a:t>9</a:t>
            </a:r>
            <a:endParaRPr lang="ru-RU" sz="2400" b="1"/>
          </a:p>
        </p:txBody>
      </p:sp>
      <p:sp>
        <p:nvSpPr>
          <p:cNvPr id="10349" name="TextBox 113"/>
          <p:cNvSpPr txBox="1">
            <a:spLocks noChangeArrowheads="1"/>
          </p:cNvSpPr>
          <p:nvPr/>
        </p:nvSpPr>
        <p:spPr bwMode="auto">
          <a:xfrm>
            <a:off x="6969125" y="5137150"/>
            <a:ext cx="355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/>
              <a:t>0</a:t>
            </a:r>
            <a:endParaRPr lang="ru-RU" sz="2400" b="1"/>
          </a:p>
        </p:txBody>
      </p:sp>
      <p:sp>
        <p:nvSpPr>
          <p:cNvPr id="115" name="TextBox 114"/>
          <p:cNvSpPr txBox="1">
            <a:spLocks noChangeArrowheads="1"/>
          </p:cNvSpPr>
          <p:nvPr/>
        </p:nvSpPr>
        <p:spPr bwMode="auto">
          <a:xfrm>
            <a:off x="4683125" y="1636713"/>
            <a:ext cx="17414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/>
              <a:t>10 + </a:t>
            </a:r>
            <a:r>
              <a:rPr lang="ru-RU" sz="2400" b="1"/>
              <a:t>2</a:t>
            </a:r>
            <a:r>
              <a:rPr lang="en-US" sz="2400" b="1"/>
              <a:t> = 1</a:t>
            </a:r>
            <a:r>
              <a:rPr lang="ru-RU" sz="2400" b="1"/>
              <a:t>2</a:t>
            </a:r>
          </a:p>
        </p:txBody>
      </p:sp>
      <p:sp>
        <p:nvSpPr>
          <p:cNvPr id="116" name="TextBox 115"/>
          <p:cNvSpPr txBox="1">
            <a:spLocks noChangeArrowheads="1"/>
          </p:cNvSpPr>
          <p:nvPr/>
        </p:nvSpPr>
        <p:spPr bwMode="auto">
          <a:xfrm>
            <a:off x="4683125" y="2136775"/>
            <a:ext cx="17414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/>
              <a:t>10 + </a:t>
            </a:r>
            <a:r>
              <a:rPr lang="ru-RU" sz="2400" b="1"/>
              <a:t>3</a:t>
            </a:r>
            <a:r>
              <a:rPr lang="en-US" sz="2400" b="1"/>
              <a:t> = 1</a:t>
            </a:r>
            <a:r>
              <a:rPr lang="ru-RU" sz="2400" b="1"/>
              <a:t>3</a:t>
            </a:r>
          </a:p>
        </p:txBody>
      </p:sp>
      <p:sp>
        <p:nvSpPr>
          <p:cNvPr id="117" name="TextBox 116"/>
          <p:cNvSpPr txBox="1">
            <a:spLocks noChangeArrowheads="1"/>
          </p:cNvSpPr>
          <p:nvPr/>
        </p:nvSpPr>
        <p:spPr bwMode="auto">
          <a:xfrm>
            <a:off x="4683125" y="2565400"/>
            <a:ext cx="17414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/>
              <a:t>10 + </a:t>
            </a:r>
            <a:r>
              <a:rPr lang="ru-RU" sz="2400" b="1"/>
              <a:t>4</a:t>
            </a:r>
            <a:r>
              <a:rPr lang="en-US" sz="2400" b="1"/>
              <a:t> = 1</a:t>
            </a:r>
            <a:r>
              <a:rPr lang="ru-RU" sz="2400" b="1"/>
              <a:t>4</a:t>
            </a:r>
          </a:p>
        </p:txBody>
      </p:sp>
      <p:sp>
        <p:nvSpPr>
          <p:cNvPr id="118" name="TextBox 117"/>
          <p:cNvSpPr txBox="1">
            <a:spLocks noChangeArrowheads="1"/>
          </p:cNvSpPr>
          <p:nvPr/>
        </p:nvSpPr>
        <p:spPr bwMode="auto">
          <a:xfrm>
            <a:off x="4683125" y="2994025"/>
            <a:ext cx="17414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/>
              <a:t>10 + </a:t>
            </a:r>
            <a:r>
              <a:rPr lang="ru-RU" sz="2400" b="1"/>
              <a:t>5</a:t>
            </a:r>
            <a:r>
              <a:rPr lang="en-US" sz="2400" b="1"/>
              <a:t> = 1</a:t>
            </a:r>
            <a:r>
              <a:rPr lang="ru-RU" sz="2400" b="1"/>
              <a:t>5</a:t>
            </a:r>
          </a:p>
        </p:txBody>
      </p:sp>
      <p:sp>
        <p:nvSpPr>
          <p:cNvPr id="119" name="TextBox 118"/>
          <p:cNvSpPr txBox="1">
            <a:spLocks noChangeArrowheads="1"/>
          </p:cNvSpPr>
          <p:nvPr/>
        </p:nvSpPr>
        <p:spPr bwMode="auto">
          <a:xfrm>
            <a:off x="4683125" y="3422650"/>
            <a:ext cx="17414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/>
              <a:t>10 + </a:t>
            </a:r>
            <a:r>
              <a:rPr lang="ru-RU" sz="2400" b="1"/>
              <a:t>6</a:t>
            </a:r>
            <a:r>
              <a:rPr lang="en-US" sz="2400" b="1"/>
              <a:t> = 1</a:t>
            </a:r>
            <a:r>
              <a:rPr lang="ru-RU" sz="2400" b="1"/>
              <a:t>6</a:t>
            </a:r>
          </a:p>
        </p:txBody>
      </p:sp>
      <p:sp>
        <p:nvSpPr>
          <p:cNvPr id="120" name="TextBox 119"/>
          <p:cNvSpPr txBox="1">
            <a:spLocks noChangeArrowheads="1"/>
          </p:cNvSpPr>
          <p:nvPr/>
        </p:nvSpPr>
        <p:spPr bwMode="auto">
          <a:xfrm>
            <a:off x="4683125" y="3851275"/>
            <a:ext cx="17414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/>
              <a:t>10 + </a:t>
            </a:r>
            <a:r>
              <a:rPr lang="ru-RU" sz="2400" b="1"/>
              <a:t>7</a:t>
            </a:r>
            <a:r>
              <a:rPr lang="en-US" sz="2400" b="1"/>
              <a:t> = 1</a:t>
            </a:r>
            <a:r>
              <a:rPr lang="ru-RU" sz="2400" b="1"/>
              <a:t>7</a:t>
            </a:r>
          </a:p>
        </p:txBody>
      </p:sp>
      <p:sp>
        <p:nvSpPr>
          <p:cNvPr id="121" name="TextBox 120"/>
          <p:cNvSpPr txBox="1">
            <a:spLocks noChangeArrowheads="1"/>
          </p:cNvSpPr>
          <p:nvPr/>
        </p:nvSpPr>
        <p:spPr bwMode="auto">
          <a:xfrm>
            <a:off x="4683125" y="4279900"/>
            <a:ext cx="17414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/>
              <a:t>10 + </a:t>
            </a:r>
            <a:r>
              <a:rPr lang="ru-RU" sz="2400" b="1"/>
              <a:t>8</a:t>
            </a:r>
            <a:r>
              <a:rPr lang="en-US" sz="2400" b="1"/>
              <a:t> = 1</a:t>
            </a:r>
            <a:r>
              <a:rPr lang="ru-RU" sz="2400" b="1"/>
              <a:t>8</a:t>
            </a:r>
          </a:p>
        </p:txBody>
      </p:sp>
      <p:sp>
        <p:nvSpPr>
          <p:cNvPr id="122" name="TextBox 121"/>
          <p:cNvSpPr txBox="1">
            <a:spLocks noChangeArrowheads="1"/>
          </p:cNvSpPr>
          <p:nvPr/>
        </p:nvSpPr>
        <p:spPr bwMode="auto">
          <a:xfrm>
            <a:off x="4683125" y="4708525"/>
            <a:ext cx="17414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/>
              <a:t>10 + </a:t>
            </a:r>
            <a:r>
              <a:rPr lang="ru-RU" sz="2400" b="1"/>
              <a:t>9</a:t>
            </a:r>
            <a:r>
              <a:rPr lang="en-US" sz="2400" b="1"/>
              <a:t> = 1</a:t>
            </a:r>
            <a:r>
              <a:rPr lang="ru-RU" sz="2400" b="1"/>
              <a:t>9</a:t>
            </a:r>
          </a:p>
        </p:txBody>
      </p:sp>
      <p:sp>
        <p:nvSpPr>
          <p:cNvPr id="123" name="TextBox 122"/>
          <p:cNvSpPr txBox="1">
            <a:spLocks noChangeArrowheads="1"/>
          </p:cNvSpPr>
          <p:nvPr/>
        </p:nvSpPr>
        <p:spPr bwMode="auto">
          <a:xfrm>
            <a:off x="4683125" y="5137150"/>
            <a:ext cx="19129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/>
              <a:t>10 + 1</a:t>
            </a:r>
            <a:r>
              <a:rPr lang="ru-RU" sz="2400" b="1"/>
              <a:t>0</a:t>
            </a:r>
            <a:r>
              <a:rPr lang="en-US" sz="2400" b="1"/>
              <a:t> = </a:t>
            </a:r>
            <a:r>
              <a:rPr lang="ru-RU" sz="2400" b="1"/>
              <a:t>20</a:t>
            </a:r>
          </a:p>
        </p:txBody>
      </p:sp>
      <p:sp>
        <p:nvSpPr>
          <p:cNvPr id="124" name="TextBox 123"/>
          <p:cNvSpPr txBox="1">
            <a:spLocks noChangeArrowheads="1"/>
          </p:cNvSpPr>
          <p:nvPr/>
        </p:nvSpPr>
        <p:spPr bwMode="auto">
          <a:xfrm>
            <a:off x="7469187" y="1584325"/>
            <a:ext cx="21431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t-RU" sz="2400" b="1" dirty="0" smtClean="0">
                <a:solidFill>
                  <a:srgbClr val="FF0000"/>
                </a:solidFill>
              </a:rPr>
              <a:t>Ун</a:t>
            </a:r>
            <a:r>
              <a:rPr lang="tt-RU" sz="2400" b="1" dirty="0" smtClean="0">
                <a:solidFill>
                  <a:srgbClr val="0000FF"/>
                </a:solidFill>
              </a:rPr>
              <a:t>ике</a:t>
            </a:r>
            <a:endParaRPr lang="ru-RU" sz="2400" b="1" dirty="0"/>
          </a:p>
        </p:txBody>
      </p:sp>
      <p:sp>
        <p:nvSpPr>
          <p:cNvPr id="125" name="TextBox 124"/>
          <p:cNvSpPr txBox="1">
            <a:spLocks noChangeArrowheads="1"/>
          </p:cNvSpPr>
          <p:nvPr/>
        </p:nvSpPr>
        <p:spPr bwMode="auto">
          <a:xfrm>
            <a:off x="7469188" y="2065338"/>
            <a:ext cx="90762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t-RU" sz="2400" b="1" dirty="0" smtClean="0">
                <a:solidFill>
                  <a:srgbClr val="FF0000"/>
                </a:solidFill>
              </a:rPr>
              <a:t>ун</a:t>
            </a:r>
            <a:r>
              <a:rPr lang="tt-RU" sz="2400" b="1" dirty="0" smtClean="0"/>
              <a:t>өч</a:t>
            </a:r>
            <a:endParaRPr lang="ru-RU" sz="2400" b="1" dirty="0"/>
          </a:p>
        </p:txBody>
      </p:sp>
      <p:sp>
        <p:nvSpPr>
          <p:cNvPr id="126" name="TextBox 125"/>
          <p:cNvSpPr txBox="1">
            <a:spLocks noChangeArrowheads="1"/>
          </p:cNvSpPr>
          <p:nvPr/>
        </p:nvSpPr>
        <p:spPr bwMode="auto">
          <a:xfrm>
            <a:off x="7469188" y="2493963"/>
            <a:ext cx="124341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t-RU" sz="2400" b="1" dirty="0" smtClean="0">
                <a:solidFill>
                  <a:srgbClr val="FF0000"/>
                </a:solidFill>
              </a:rPr>
              <a:t>ун</a:t>
            </a:r>
            <a:r>
              <a:rPr lang="tt-RU" sz="2400" b="1" dirty="0" smtClean="0"/>
              <a:t>дүрт</a:t>
            </a:r>
            <a:endParaRPr lang="ru-RU" sz="2400" b="1" dirty="0"/>
          </a:p>
        </p:txBody>
      </p:sp>
      <p:sp>
        <p:nvSpPr>
          <p:cNvPr id="127" name="TextBox 126"/>
          <p:cNvSpPr txBox="1">
            <a:spLocks noChangeArrowheads="1"/>
          </p:cNvSpPr>
          <p:nvPr/>
        </p:nvSpPr>
        <p:spPr bwMode="auto">
          <a:xfrm>
            <a:off x="7469188" y="2922588"/>
            <a:ext cx="117852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t-RU" sz="2400" b="1" dirty="0" smtClean="0">
                <a:solidFill>
                  <a:srgbClr val="FF0000"/>
                </a:solidFill>
              </a:rPr>
              <a:t>ун</a:t>
            </a:r>
            <a:r>
              <a:rPr lang="tt-RU" sz="2400" b="1" dirty="0" smtClean="0">
                <a:solidFill>
                  <a:srgbClr val="0000FF"/>
                </a:solidFill>
              </a:rPr>
              <a:t>биш</a:t>
            </a:r>
            <a:endParaRPr lang="ru-RU" sz="2400" b="1" dirty="0"/>
          </a:p>
        </p:txBody>
      </p:sp>
      <p:sp>
        <p:nvSpPr>
          <p:cNvPr id="128" name="TextBox 127"/>
          <p:cNvSpPr txBox="1">
            <a:spLocks noChangeArrowheads="1"/>
          </p:cNvSpPr>
          <p:nvPr/>
        </p:nvSpPr>
        <p:spPr bwMode="auto">
          <a:xfrm>
            <a:off x="7469188" y="3422650"/>
            <a:ext cx="132279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t-RU" sz="2400" b="1" dirty="0" smtClean="0">
                <a:solidFill>
                  <a:srgbClr val="FF0000"/>
                </a:solidFill>
              </a:rPr>
              <a:t>ун</a:t>
            </a:r>
            <a:r>
              <a:rPr lang="tt-RU" sz="2400" b="1" dirty="0" smtClean="0">
                <a:solidFill>
                  <a:srgbClr val="0000FF"/>
                </a:solidFill>
              </a:rPr>
              <a:t>алты</a:t>
            </a:r>
            <a:endParaRPr lang="ru-RU" sz="2400" b="1" dirty="0"/>
          </a:p>
        </p:txBody>
      </p:sp>
      <p:sp>
        <p:nvSpPr>
          <p:cNvPr id="129" name="TextBox 128"/>
          <p:cNvSpPr txBox="1">
            <a:spLocks noChangeArrowheads="1"/>
          </p:cNvSpPr>
          <p:nvPr/>
        </p:nvSpPr>
        <p:spPr bwMode="auto">
          <a:xfrm>
            <a:off x="7469188" y="3851275"/>
            <a:ext cx="131638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t-RU" sz="2400" b="1" dirty="0" smtClean="0">
                <a:solidFill>
                  <a:srgbClr val="FF0000"/>
                </a:solidFill>
              </a:rPr>
              <a:t>ун</a:t>
            </a:r>
            <a:r>
              <a:rPr lang="tt-RU" sz="2400" b="1" dirty="0" smtClean="0"/>
              <a:t>җиде</a:t>
            </a:r>
            <a:endParaRPr lang="ru-RU" sz="2400" b="1" dirty="0"/>
          </a:p>
        </p:txBody>
      </p:sp>
      <p:sp>
        <p:nvSpPr>
          <p:cNvPr id="130" name="TextBox 129"/>
          <p:cNvSpPr txBox="1">
            <a:spLocks noChangeArrowheads="1"/>
          </p:cNvSpPr>
          <p:nvPr/>
        </p:nvSpPr>
        <p:spPr bwMode="auto">
          <a:xfrm>
            <a:off x="7469188" y="4708525"/>
            <a:ext cx="14154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t-RU" sz="2400" b="1" dirty="0" smtClean="0">
                <a:solidFill>
                  <a:srgbClr val="FF0000"/>
                </a:solidFill>
              </a:rPr>
              <a:t>ун</a:t>
            </a:r>
            <a:r>
              <a:rPr lang="tt-RU" sz="2400" b="1" dirty="0" smtClean="0">
                <a:solidFill>
                  <a:srgbClr val="0000FF"/>
                </a:solidFill>
              </a:rPr>
              <a:t>тугыз</a:t>
            </a:r>
            <a:endParaRPr lang="ru-RU" sz="2400" b="1" dirty="0"/>
          </a:p>
        </p:txBody>
      </p:sp>
      <p:sp>
        <p:nvSpPr>
          <p:cNvPr id="131" name="TextBox 130"/>
          <p:cNvSpPr txBox="1">
            <a:spLocks noChangeArrowheads="1"/>
          </p:cNvSpPr>
          <p:nvPr/>
        </p:nvSpPr>
        <p:spPr bwMode="auto">
          <a:xfrm>
            <a:off x="7469188" y="5137150"/>
            <a:ext cx="123860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t-RU" sz="2400" b="1" dirty="0" smtClean="0">
                <a:solidFill>
                  <a:srgbClr val="0000FF"/>
                </a:solidFill>
              </a:rPr>
              <a:t>егерме</a:t>
            </a:r>
            <a:endParaRPr lang="ru-RU" sz="2400" b="1" dirty="0"/>
          </a:p>
        </p:txBody>
      </p:sp>
      <p:sp>
        <p:nvSpPr>
          <p:cNvPr id="10367" name="TextBox 131"/>
          <p:cNvSpPr txBox="1">
            <a:spLocks noChangeArrowheads="1"/>
          </p:cNvSpPr>
          <p:nvPr/>
        </p:nvSpPr>
        <p:spPr bwMode="auto">
          <a:xfrm>
            <a:off x="7969250" y="708025"/>
            <a:ext cx="165301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t-RU" sz="2400" b="1" dirty="0" smtClean="0"/>
              <a:t>Укыйбыз </a:t>
            </a:r>
            <a:endParaRPr lang="ru-RU" sz="2400" b="1" dirty="0"/>
          </a:p>
        </p:txBody>
      </p:sp>
      <p:sp>
        <p:nvSpPr>
          <p:cNvPr id="10368" name="TextBox 132"/>
          <p:cNvSpPr txBox="1">
            <a:spLocks noChangeArrowheads="1"/>
          </p:cNvSpPr>
          <p:nvPr/>
        </p:nvSpPr>
        <p:spPr bwMode="auto">
          <a:xfrm>
            <a:off x="5040313" y="708025"/>
            <a:ext cx="13315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t-RU" sz="2400" b="1" dirty="0" smtClean="0"/>
              <a:t>Язабыз</a:t>
            </a:r>
            <a:endParaRPr lang="ru-RU" sz="2400" b="1" dirty="0"/>
          </a:p>
        </p:txBody>
      </p:sp>
      <p:pic>
        <p:nvPicPr>
          <p:cNvPr id="134" name="Рисунок 19" descr="http://www.clker.com/cliparts/3/7/5/6/11949861182029597463an_apple_01.svg.med.png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40000" y="2136775"/>
            <a:ext cx="357188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6" name="Прямая соединительная линия 135"/>
          <p:cNvCxnSpPr>
            <a:cxnSpLocks noChangeShapeType="1"/>
          </p:cNvCxnSpPr>
          <p:nvPr/>
        </p:nvCxnSpPr>
        <p:spPr bwMode="auto">
          <a:xfrm>
            <a:off x="325438" y="4637088"/>
            <a:ext cx="1857375" cy="1587"/>
          </a:xfrm>
          <a:prstGeom prst="line">
            <a:avLst/>
          </a:prstGeom>
          <a:noFill/>
          <a:ln w="38100" algn="ctr">
            <a:solidFill>
              <a:srgbClr val="0000FF"/>
            </a:solidFill>
            <a:round/>
            <a:headEnd/>
            <a:tailEnd/>
          </a:ln>
        </p:spPr>
      </p:cxnSp>
      <p:cxnSp>
        <p:nvCxnSpPr>
          <p:cNvPr id="143" name="Прямая соединительная линия 142"/>
          <p:cNvCxnSpPr>
            <a:cxnSpLocks noChangeShapeType="1"/>
          </p:cNvCxnSpPr>
          <p:nvPr/>
        </p:nvCxnSpPr>
        <p:spPr bwMode="auto">
          <a:xfrm rot="16200000" flipH="1">
            <a:off x="915988" y="3403600"/>
            <a:ext cx="1582737" cy="906463"/>
          </a:xfrm>
          <a:prstGeom prst="line">
            <a:avLst/>
          </a:prstGeom>
          <a:noFill/>
          <a:ln w="38100" algn="ctr">
            <a:solidFill>
              <a:srgbClr val="0000FF"/>
            </a:solidFill>
            <a:round/>
            <a:headEnd/>
            <a:tailEnd/>
          </a:ln>
        </p:spPr>
      </p:cxnSp>
      <p:cxnSp>
        <p:nvCxnSpPr>
          <p:cNvPr id="147" name="Прямая соединительная линия 146"/>
          <p:cNvCxnSpPr>
            <a:cxnSpLocks noChangeShapeType="1"/>
          </p:cNvCxnSpPr>
          <p:nvPr/>
        </p:nvCxnSpPr>
        <p:spPr bwMode="auto">
          <a:xfrm rot="16200000" flipH="1">
            <a:off x="3094831" y="3367882"/>
            <a:ext cx="1582737" cy="977900"/>
          </a:xfrm>
          <a:prstGeom prst="line">
            <a:avLst/>
          </a:prstGeom>
          <a:noFill/>
          <a:ln w="38100" algn="ctr">
            <a:solidFill>
              <a:srgbClr val="0000FF"/>
            </a:solidFill>
            <a:round/>
            <a:headEnd/>
            <a:tailEnd/>
          </a:ln>
        </p:spPr>
      </p:cxnSp>
      <p:cxnSp>
        <p:nvCxnSpPr>
          <p:cNvPr id="150" name="Прямая соединительная линия 149"/>
          <p:cNvCxnSpPr>
            <a:cxnSpLocks noChangeShapeType="1"/>
          </p:cNvCxnSpPr>
          <p:nvPr/>
        </p:nvCxnSpPr>
        <p:spPr bwMode="auto">
          <a:xfrm>
            <a:off x="2397125" y="4637088"/>
            <a:ext cx="1978025" cy="11112"/>
          </a:xfrm>
          <a:prstGeom prst="line">
            <a:avLst/>
          </a:prstGeom>
          <a:noFill/>
          <a:ln w="38100" algn="ctr">
            <a:solidFill>
              <a:srgbClr val="0000FF"/>
            </a:solidFill>
            <a:round/>
            <a:headEnd/>
            <a:tailEnd/>
          </a:ln>
        </p:spPr>
      </p:cxnSp>
      <p:cxnSp>
        <p:nvCxnSpPr>
          <p:cNvPr id="154" name="Прямая соединительная линия 153"/>
          <p:cNvCxnSpPr>
            <a:cxnSpLocks noChangeShapeType="1"/>
          </p:cNvCxnSpPr>
          <p:nvPr/>
        </p:nvCxnSpPr>
        <p:spPr bwMode="auto">
          <a:xfrm rot="5400000" flipH="1" flipV="1">
            <a:off x="3969" y="3386932"/>
            <a:ext cx="1571625" cy="928687"/>
          </a:xfrm>
          <a:prstGeom prst="line">
            <a:avLst/>
          </a:prstGeom>
          <a:noFill/>
          <a:ln w="38100" algn="ctr">
            <a:solidFill>
              <a:srgbClr val="0000FF"/>
            </a:solidFill>
            <a:round/>
            <a:headEnd/>
            <a:tailEnd/>
          </a:ln>
        </p:spPr>
      </p:cxnSp>
      <p:cxnSp>
        <p:nvCxnSpPr>
          <p:cNvPr id="156" name="Прямая соединительная линия 155"/>
          <p:cNvCxnSpPr>
            <a:cxnSpLocks noChangeShapeType="1"/>
          </p:cNvCxnSpPr>
          <p:nvPr/>
        </p:nvCxnSpPr>
        <p:spPr bwMode="auto">
          <a:xfrm rot="5400000" flipH="1" flipV="1">
            <a:off x="2111375" y="3351213"/>
            <a:ext cx="1571625" cy="1000125"/>
          </a:xfrm>
          <a:prstGeom prst="line">
            <a:avLst/>
          </a:prstGeom>
          <a:noFill/>
          <a:ln w="38100" algn="ctr">
            <a:solidFill>
              <a:srgbClr val="0000FF"/>
            </a:solidFill>
            <a:round/>
            <a:headEnd/>
            <a:tailEnd/>
          </a:ln>
        </p:spPr>
      </p:cxnSp>
      <p:sp>
        <p:nvSpPr>
          <p:cNvPr id="10376" name="Управляющая кнопка: возврат 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9326563" y="6851650"/>
            <a:ext cx="357187" cy="357188"/>
          </a:xfrm>
          <a:prstGeom prst="actionButtonReturn">
            <a:avLst/>
          </a:prstGeom>
          <a:solidFill>
            <a:srgbClr val="66663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4448E-6 1.09244E-6 L 2.54448E-6 0.30484 " pathEditMode="relative" ptsTypes="AA">
                                      <p:cBhvr>
                                        <p:cTn id="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77925E-7 1.09244E-6 L -0.0285 0.29538 " pathEditMode="relative" ptsTypes="AA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18863E-6 1.09244E-6 L -0.04283 0.29538 " pathEditMode="relative" ptsTypes="AA">
                                      <p:cBhvr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5849E-7 1.2605E-6 L -0.00724 0.34307 " pathEditMode="relative" ptsTypes="AA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40277E-6 -8.7395E-6 L 0.04283 0.30504 " pathEditMode="relative" ptsTypes="AA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046E-6 -3.61345E-6 L 0.02897 0.28887 " pathEditMode="relative" rAng="0" ptsTypes="AA">
                                      <p:cBhvr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0" y="14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6319E-7 -3.61345E-6 L 0.01512 0.28887 " pathEditMode="relative" rAng="0" ptsTypes="AA">
                                      <p:cBhvr>
                                        <p:cTn id="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0" y="14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000"/>
                            </p:stCondLst>
                            <p:childTnLst>
                              <p:par>
                                <p:cTn id="2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4448E-6 1.34454E-6 L 0.03574 0.28593 " pathEditMode="relative" ptsTypes="AA"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88459E-6 1.51261E-6 L 0.02913 0.27899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0" y="13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000"/>
                            </p:stCondLst>
                            <p:childTnLst>
                              <p:par>
                                <p:cTn id="3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3311E-6 1.34454E-6 L -0.03574 0.24769 " pathEditMode="relative" ptsTypes="AA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09967E-6 1.17647E-6 L 0.05006 0.3145 " pathEditMode="relative" ptsTypes="AA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33774E-7 1.0084E-6 L 0.04283 0.28572 " pathEditMode="relative" ptsTypes="AA">
                                      <p:cBhvr>
                                        <p:cTn id="64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7826E-6 1.09244E-6 L 0.05007 0.30484 " pathEditMode="relative" ptsTypes="AA">
                                      <p:cBhvr>
                                        <p:cTn id="8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6832E-6 2.60504E-6 L 0.05952 0.31743 " pathEditMode="relative" rAng="0" ptsTypes="AA">
                                      <p:cBhvr>
                                        <p:cTn id="10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0" y="15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1071E-6 1.17647E-6 L 0.03575 0.28593 " pathEditMode="relative" ptsTypes="AA">
                                      <p:cBhvr>
                                        <p:cTn id="1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584E-6 3.94958E-6 L 0.03779 0.29811 " pathEditMode="relative" rAng="0" ptsTypes="AA">
                                      <p:cBhvr>
                                        <p:cTn id="1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00" y="14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726E-6 1.34454E-6 L 0.05007 0.33362 " pathEditMode="relative" ptsTypes="AA">
                                      <p:cBhvr>
                                        <p:cTn id="15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5849E-7 1.34454E-6 L 0.11431 0.29538 " pathEditMode="relative" ptsTypes="AA">
                                      <p:cBhvr>
                                        <p:cTn id="17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57 0.00273 L 0.12297 0.2792 " pathEditMode="relative" rAng="0" ptsTypes="AA">
                                      <p:cBhvr>
                                        <p:cTn id="19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00" y="13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4821E-6 -4.70588E-6 L 0.06614 0.23131 " pathEditMode="relative" rAng="0" ptsTypes="AA">
                                      <p:cBhvr>
                                        <p:cTn id="20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00" y="11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2" grpId="0"/>
      <p:bldP spid="10330" grpId="0"/>
      <p:bldP spid="10331" grpId="0"/>
      <p:bldP spid="10332" grpId="0"/>
      <p:bldP spid="10333" grpId="0"/>
      <p:bldP spid="10334" grpId="0"/>
      <p:bldP spid="10335" grpId="0"/>
      <p:bldP spid="10336" grpId="0"/>
      <p:bldP spid="10337" grpId="0"/>
      <p:bldP spid="10338" grpId="0"/>
      <p:bldP spid="10339" grpId="0"/>
      <p:bldP spid="10340" grpId="0"/>
      <p:bldP spid="10341" grpId="0"/>
      <p:bldP spid="10342" grpId="0"/>
      <p:bldP spid="10343" grpId="0"/>
      <p:bldP spid="10344" grpId="0"/>
      <p:bldP spid="10345" grpId="0"/>
      <p:bldP spid="10346" grpId="0"/>
      <p:bldP spid="10347" grpId="0"/>
      <p:bldP spid="10348" grpId="0"/>
      <p:bldP spid="10349" grpId="0"/>
      <p:bldP spid="115" grpId="0"/>
      <p:bldP spid="116" grpId="0"/>
      <p:bldP spid="117" grpId="0"/>
      <p:bldP spid="118" grpId="0"/>
      <p:bldP spid="119" grpId="0"/>
      <p:bldP spid="120" grpId="0"/>
      <p:bldP spid="121" grpId="0"/>
      <p:bldP spid="122" grpId="0"/>
      <p:bldP spid="123" grpId="0"/>
      <p:bldP spid="124" grpId="0"/>
      <p:bldP spid="125" grpId="0"/>
      <p:bldP spid="126" grpId="0"/>
      <p:bldP spid="127" grpId="0"/>
      <p:bldP spid="128" grpId="0"/>
      <p:bldP spid="129" grpId="0"/>
      <p:bldP spid="130" grpId="0"/>
      <p:bldP spid="131" grpId="0"/>
    </p:bldLst>
  </p:timing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MS Gothic"/>
        <a:cs typeface="MS Gothic"/>
      </a:majorFont>
      <a:minorFont>
        <a:latin typeface="Arial"/>
        <a:ea typeface="MS Gothic"/>
        <a:cs typeface="MS Gothic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2599</TotalTime>
  <Words>95</Words>
  <Application>Microsoft Office PowerPoint</Application>
  <PresentationFormat>Произвольный</PresentationFormat>
  <Paragraphs>45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Администратор</dc:creator>
  <cp:lastModifiedBy>Пользователь</cp:lastModifiedBy>
  <cp:revision>269</cp:revision>
  <cp:lastPrinted>1601-01-01T00:00:00Z</cp:lastPrinted>
  <dcterms:created xsi:type="dcterms:W3CDTF">2010-10-27T17:37:53Z</dcterms:created>
  <dcterms:modified xsi:type="dcterms:W3CDTF">2020-04-09T07:19:09Z</dcterms:modified>
</cp:coreProperties>
</file>